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rtical Rough" charset="1" panose="00000000000000000000"/>
      <p:regular r:id="rId17"/>
    </p:embeddedFont>
    <p:embeddedFont>
      <p:font typeface="Quicksand Semi-Bold" charset="1" panose="00000000000000000000"/>
      <p:regular r:id="rId18"/>
    </p:embeddedFont>
    <p:embeddedFont>
      <p:font typeface="Montserrat Semi-Bold" charset="1" panose="00000700000000000000"/>
      <p:regular r:id="rId19"/>
    </p:embeddedFont>
    <p:embeddedFont>
      <p:font typeface="Montserrat Bold" charset="1" panose="00000800000000000000"/>
      <p:regular r:id="rId20"/>
    </p:embeddedFont>
    <p:embeddedFont>
      <p:font typeface="Shrikhand" charset="1" panose="02000000000000000000"/>
      <p:regular r:id="rId21"/>
    </p:embeddedFont>
    <p:embeddedFont>
      <p:font typeface="Gagalin" charset="1" panose="00000500000000000000"/>
      <p:regular r:id="rId22"/>
    </p:embeddedFont>
    <p:embeddedFont>
      <p:font typeface="Fredoka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5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2314" y="-636745"/>
            <a:ext cx="3127117" cy="3199097"/>
          </a:xfrm>
          <a:custGeom>
            <a:avLst/>
            <a:gdLst/>
            <a:ahLst/>
            <a:cxnLst/>
            <a:rect r="r" b="b" t="t" l="l"/>
            <a:pathLst>
              <a:path h="3199097" w="3127117">
                <a:moveTo>
                  <a:pt x="0" y="0"/>
                </a:moveTo>
                <a:lnTo>
                  <a:pt x="3127117" y="0"/>
                </a:lnTo>
                <a:lnTo>
                  <a:pt x="3127117" y="3199097"/>
                </a:lnTo>
                <a:lnTo>
                  <a:pt x="0" y="3199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0080" y="8399889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2970" y="9134475"/>
            <a:ext cx="5356778" cy="682989"/>
          </a:xfrm>
          <a:custGeom>
            <a:avLst/>
            <a:gdLst/>
            <a:ahLst/>
            <a:cxnLst/>
            <a:rect r="r" b="b" t="t" l="l"/>
            <a:pathLst>
              <a:path h="682989" w="5356778">
                <a:moveTo>
                  <a:pt x="0" y="0"/>
                </a:moveTo>
                <a:lnTo>
                  <a:pt x="5356778" y="0"/>
                </a:lnTo>
                <a:lnTo>
                  <a:pt x="5356778" y="682989"/>
                </a:lnTo>
                <a:lnTo>
                  <a:pt x="0" y="682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27361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5419" y="962804"/>
            <a:ext cx="15237162" cy="8361393"/>
          </a:xfrm>
          <a:custGeom>
            <a:avLst/>
            <a:gdLst/>
            <a:ahLst/>
            <a:cxnLst/>
            <a:rect r="r" b="b" t="t" l="l"/>
            <a:pathLst>
              <a:path h="8361393" w="15237162">
                <a:moveTo>
                  <a:pt x="0" y="0"/>
                </a:moveTo>
                <a:lnTo>
                  <a:pt x="15237162" y="0"/>
                </a:lnTo>
                <a:lnTo>
                  <a:pt x="15237162" y="8361392"/>
                </a:lnTo>
                <a:lnTo>
                  <a:pt x="0" y="8361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106849">
            <a:off x="13159781" y="5731895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37654">
            <a:off x="3394110" y="2227795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20446" y="3010940"/>
            <a:ext cx="9447108" cy="283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9238" spc="-184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PICTA</a:t>
            </a:r>
          </a:p>
          <a:p>
            <a:pPr algn="ctr" marL="0" indent="0" lvl="0">
              <a:lnSpc>
                <a:spcPts val="9977"/>
              </a:lnSpc>
            </a:pPr>
            <a:r>
              <a:rPr lang="en-US" sz="9238" spc="-184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LENS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61919" y="6513488"/>
            <a:ext cx="10697174" cy="76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60"/>
              </a:lnSpc>
            </a:pPr>
            <a:r>
              <a:rPr lang="en-US" sz="4500" spc="-89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By Ambert Chan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C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9703" y="2613157"/>
            <a:ext cx="5702006" cy="5600708"/>
          </a:xfrm>
          <a:custGeom>
            <a:avLst/>
            <a:gdLst/>
            <a:ahLst/>
            <a:cxnLst/>
            <a:rect r="r" b="b" t="t" l="l"/>
            <a:pathLst>
              <a:path h="5600708" w="5702006">
                <a:moveTo>
                  <a:pt x="0" y="0"/>
                </a:moveTo>
                <a:lnTo>
                  <a:pt x="5702006" y="0"/>
                </a:lnTo>
                <a:lnTo>
                  <a:pt x="5702006" y="5600708"/>
                </a:lnTo>
                <a:lnTo>
                  <a:pt x="0" y="56007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2080" t="0" r="-5255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1107" y="2613157"/>
            <a:ext cx="5962550" cy="5600708"/>
          </a:xfrm>
          <a:custGeom>
            <a:avLst/>
            <a:gdLst/>
            <a:ahLst/>
            <a:cxnLst/>
            <a:rect r="r" b="b" t="t" l="l"/>
            <a:pathLst>
              <a:path h="5600708" w="5962550">
                <a:moveTo>
                  <a:pt x="0" y="0"/>
                </a:moveTo>
                <a:lnTo>
                  <a:pt x="5962550" y="0"/>
                </a:lnTo>
                <a:lnTo>
                  <a:pt x="5962550" y="5600708"/>
                </a:lnTo>
                <a:lnTo>
                  <a:pt x="0" y="56007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6265" t="-2439" r="-15579" b="-246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97280" y="1155589"/>
            <a:ext cx="12493439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WEBSITE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1706" y="8262562"/>
            <a:ext cx="6444589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Ai Generation Section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2366294" y="1685669"/>
            <a:ext cx="1382555" cy="29837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3748849" y="971550"/>
            <a:ext cx="4249028" cy="22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Leveraging AI to create visual content and fashion designs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flipV="true">
            <a:off x="5161686" y="1716234"/>
            <a:ext cx="8587163" cy="28713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419" y="962804"/>
            <a:ext cx="15237162" cy="8361393"/>
          </a:xfrm>
          <a:custGeom>
            <a:avLst/>
            <a:gdLst/>
            <a:ahLst/>
            <a:cxnLst/>
            <a:rect r="r" b="b" t="t" l="l"/>
            <a:pathLst>
              <a:path h="8361393" w="15237162">
                <a:moveTo>
                  <a:pt x="0" y="0"/>
                </a:moveTo>
                <a:lnTo>
                  <a:pt x="15237162" y="0"/>
                </a:lnTo>
                <a:lnTo>
                  <a:pt x="15237162" y="8361392"/>
                </a:lnTo>
                <a:lnTo>
                  <a:pt x="0" y="836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106849">
            <a:off x="12729386" y="5944373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37654">
            <a:off x="4879473" y="2367385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40"/>
                </a:lnTo>
                <a:lnTo>
                  <a:pt x="0" y="1890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8369" y="2464780"/>
            <a:ext cx="8031263" cy="513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61"/>
              </a:lnSpc>
            </a:pPr>
            <a:r>
              <a:rPr lang="en-US" sz="11538" spc="-2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THANK YOU VERY MUCH!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32314" y="-636745"/>
            <a:ext cx="3127117" cy="3199097"/>
          </a:xfrm>
          <a:custGeom>
            <a:avLst/>
            <a:gdLst/>
            <a:ahLst/>
            <a:cxnLst/>
            <a:rect r="r" b="b" t="t" l="l"/>
            <a:pathLst>
              <a:path h="3199097" w="3127117">
                <a:moveTo>
                  <a:pt x="0" y="0"/>
                </a:moveTo>
                <a:lnTo>
                  <a:pt x="3127117" y="0"/>
                </a:lnTo>
                <a:lnTo>
                  <a:pt x="3127117" y="3199097"/>
                </a:lnTo>
                <a:lnTo>
                  <a:pt x="0" y="3199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20080" y="8399889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52970" y="9134475"/>
            <a:ext cx="5356778" cy="682989"/>
          </a:xfrm>
          <a:custGeom>
            <a:avLst/>
            <a:gdLst/>
            <a:ahLst/>
            <a:cxnLst/>
            <a:rect r="r" b="b" t="t" l="l"/>
            <a:pathLst>
              <a:path h="682989" w="5356778">
                <a:moveTo>
                  <a:pt x="0" y="0"/>
                </a:moveTo>
                <a:lnTo>
                  <a:pt x="5356778" y="0"/>
                </a:lnTo>
                <a:lnTo>
                  <a:pt x="5356778" y="682989"/>
                </a:lnTo>
                <a:lnTo>
                  <a:pt x="0" y="6829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27361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7688" y="1926302"/>
            <a:ext cx="6817904" cy="6434397"/>
          </a:xfrm>
          <a:custGeom>
            <a:avLst/>
            <a:gdLst/>
            <a:ahLst/>
            <a:cxnLst/>
            <a:rect r="r" b="b" t="t" l="l"/>
            <a:pathLst>
              <a:path h="6434397" w="6817904">
                <a:moveTo>
                  <a:pt x="0" y="0"/>
                </a:moveTo>
                <a:lnTo>
                  <a:pt x="6817903" y="0"/>
                </a:lnTo>
                <a:lnTo>
                  <a:pt x="6817903" y="6434396"/>
                </a:lnTo>
                <a:lnTo>
                  <a:pt x="0" y="64343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5419" y="2367311"/>
            <a:ext cx="6551709" cy="20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TIMELESS</a:t>
            </a:r>
          </a:p>
          <a:p>
            <a:pPr algn="l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 strike="noStrike" u="none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CHRONICLES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419" y="4547550"/>
            <a:ext cx="7639050" cy="359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0"/>
              </a:lnSpc>
              <a:spcBef>
                <a:spcPct val="0"/>
              </a:spcBef>
            </a:pPr>
            <a:r>
              <a:rPr lang="en-US" b="true" sz="3000" spc="179">
                <a:solidFill>
                  <a:srgbClr val="000000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</a:t>
            </a:r>
            <a:r>
              <a:rPr lang="en-US" b="true" sz="3000" spc="179" u="none">
                <a:solidFill>
                  <a:srgbClr val="000000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mbark on a captivating visual voyage through the evolution of art, fashion, and digital creativity—from prehistoric cave paintings to cutting‑edge AI‑generated masterpieces</a:t>
            </a:r>
          </a:p>
          <a:p>
            <a:pPr algn="l" marL="0" indent="0" lvl="0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D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659" y="2004053"/>
            <a:ext cx="6966873" cy="6278894"/>
          </a:xfrm>
          <a:custGeom>
            <a:avLst/>
            <a:gdLst/>
            <a:ahLst/>
            <a:cxnLst/>
            <a:rect r="r" b="b" t="t" l="l"/>
            <a:pathLst>
              <a:path h="6278894" w="6966873">
                <a:moveTo>
                  <a:pt x="0" y="0"/>
                </a:moveTo>
                <a:lnTo>
                  <a:pt x="6966873" y="0"/>
                </a:lnTo>
                <a:lnTo>
                  <a:pt x="6966873" y="6278894"/>
                </a:lnTo>
                <a:lnTo>
                  <a:pt x="0" y="627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68425" y="3724242"/>
            <a:ext cx="9798071" cy="256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200"/>
              </a:lnSpc>
              <a:spcBef>
                <a:spcPct val="0"/>
              </a:spcBef>
            </a:pPr>
            <a:r>
              <a:rPr lang="en-US" sz="15000" spc="-30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CONCEPT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BB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3776" y="3174736"/>
            <a:ext cx="9341246" cy="362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2"/>
              </a:lnSpc>
            </a:pPr>
            <a:r>
              <a:rPr lang="en-US" sz="8168" spc="-163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STORY &amp; </a:t>
            </a:r>
          </a:p>
          <a:p>
            <a:pPr algn="l">
              <a:lnSpc>
                <a:spcPts val="8822"/>
              </a:lnSpc>
            </a:pPr>
            <a:r>
              <a:rPr lang="en-US" sz="8168" spc="-163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TARGETED </a:t>
            </a:r>
          </a:p>
          <a:p>
            <a:pPr algn="l" marL="0" indent="0" lvl="0">
              <a:lnSpc>
                <a:spcPts val="8822"/>
              </a:lnSpc>
              <a:spcBef>
                <a:spcPct val="0"/>
              </a:spcBef>
            </a:pPr>
            <a:r>
              <a:rPr lang="en-US" sz="8168" spc="-163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AUDIENCE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92308" y="2141029"/>
            <a:ext cx="8444089" cy="2927855"/>
            <a:chOff x="0" y="0"/>
            <a:chExt cx="2473053" cy="8574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73053" cy="857492"/>
            </a:xfrm>
            <a:custGeom>
              <a:avLst/>
              <a:gdLst/>
              <a:ahLst/>
              <a:cxnLst/>
              <a:rect r="r" b="b" t="t" l="l"/>
              <a:pathLst>
                <a:path h="857492" w="2473053">
                  <a:moveTo>
                    <a:pt x="13753" y="0"/>
                  </a:moveTo>
                  <a:lnTo>
                    <a:pt x="2459301" y="0"/>
                  </a:lnTo>
                  <a:cubicBezTo>
                    <a:pt x="2462948" y="0"/>
                    <a:pt x="2466446" y="1449"/>
                    <a:pt x="2469025" y="4028"/>
                  </a:cubicBezTo>
                  <a:cubicBezTo>
                    <a:pt x="2471604" y="6607"/>
                    <a:pt x="2473053" y="10105"/>
                    <a:pt x="2473053" y="13753"/>
                  </a:cubicBezTo>
                  <a:lnTo>
                    <a:pt x="2473053" y="843740"/>
                  </a:lnTo>
                  <a:cubicBezTo>
                    <a:pt x="2473053" y="847387"/>
                    <a:pt x="2471604" y="850885"/>
                    <a:pt x="2469025" y="853464"/>
                  </a:cubicBezTo>
                  <a:cubicBezTo>
                    <a:pt x="2466446" y="856043"/>
                    <a:pt x="2462948" y="857492"/>
                    <a:pt x="2459301" y="857492"/>
                  </a:cubicBezTo>
                  <a:lnTo>
                    <a:pt x="13753" y="857492"/>
                  </a:lnTo>
                  <a:cubicBezTo>
                    <a:pt x="10105" y="857492"/>
                    <a:pt x="6607" y="856043"/>
                    <a:pt x="4028" y="853464"/>
                  </a:cubicBezTo>
                  <a:cubicBezTo>
                    <a:pt x="1449" y="850885"/>
                    <a:pt x="0" y="847387"/>
                    <a:pt x="0" y="843740"/>
                  </a:cubicBezTo>
                  <a:lnTo>
                    <a:pt x="0" y="13753"/>
                  </a:lnTo>
                  <a:cubicBezTo>
                    <a:pt x="0" y="10105"/>
                    <a:pt x="1449" y="6607"/>
                    <a:pt x="4028" y="4028"/>
                  </a:cubicBezTo>
                  <a:cubicBezTo>
                    <a:pt x="6607" y="1449"/>
                    <a:pt x="10105" y="0"/>
                    <a:pt x="13753" y="0"/>
                  </a:cubicBezTo>
                  <a:close/>
                </a:path>
              </a:pathLst>
            </a:custGeom>
            <a:solidFill>
              <a:srgbClr val="EFCD5C"/>
            </a:solidFill>
            <a:ln w="19050" cap="sq">
              <a:solidFill>
                <a:srgbClr val="342015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85725"/>
              <a:ext cx="2473053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762552" y="2899215"/>
            <a:ext cx="1804761" cy="126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23"/>
              </a:lnSpc>
              <a:spcBef>
                <a:spcPct val="0"/>
              </a:spcBef>
            </a:pPr>
            <a:r>
              <a:rPr lang="en-US" sz="7429" spc="-148" strike="noStrike" u="none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01.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292308" y="5218115"/>
            <a:ext cx="8444089" cy="2927855"/>
            <a:chOff x="0" y="0"/>
            <a:chExt cx="2473053" cy="8574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73053" cy="857492"/>
            </a:xfrm>
            <a:custGeom>
              <a:avLst/>
              <a:gdLst/>
              <a:ahLst/>
              <a:cxnLst/>
              <a:rect r="r" b="b" t="t" l="l"/>
              <a:pathLst>
                <a:path h="857492" w="2473053">
                  <a:moveTo>
                    <a:pt x="13753" y="0"/>
                  </a:moveTo>
                  <a:lnTo>
                    <a:pt x="2459301" y="0"/>
                  </a:lnTo>
                  <a:cubicBezTo>
                    <a:pt x="2462948" y="0"/>
                    <a:pt x="2466446" y="1449"/>
                    <a:pt x="2469025" y="4028"/>
                  </a:cubicBezTo>
                  <a:cubicBezTo>
                    <a:pt x="2471604" y="6607"/>
                    <a:pt x="2473053" y="10105"/>
                    <a:pt x="2473053" y="13753"/>
                  </a:cubicBezTo>
                  <a:lnTo>
                    <a:pt x="2473053" y="843740"/>
                  </a:lnTo>
                  <a:cubicBezTo>
                    <a:pt x="2473053" y="847387"/>
                    <a:pt x="2471604" y="850885"/>
                    <a:pt x="2469025" y="853464"/>
                  </a:cubicBezTo>
                  <a:cubicBezTo>
                    <a:pt x="2466446" y="856043"/>
                    <a:pt x="2462948" y="857492"/>
                    <a:pt x="2459301" y="857492"/>
                  </a:cubicBezTo>
                  <a:lnTo>
                    <a:pt x="13753" y="857492"/>
                  </a:lnTo>
                  <a:cubicBezTo>
                    <a:pt x="10105" y="857492"/>
                    <a:pt x="6607" y="856043"/>
                    <a:pt x="4028" y="853464"/>
                  </a:cubicBezTo>
                  <a:cubicBezTo>
                    <a:pt x="1449" y="850885"/>
                    <a:pt x="0" y="847387"/>
                    <a:pt x="0" y="843740"/>
                  </a:cubicBezTo>
                  <a:lnTo>
                    <a:pt x="0" y="13753"/>
                  </a:lnTo>
                  <a:cubicBezTo>
                    <a:pt x="0" y="10105"/>
                    <a:pt x="1449" y="6607"/>
                    <a:pt x="4028" y="4028"/>
                  </a:cubicBezTo>
                  <a:cubicBezTo>
                    <a:pt x="6607" y="1449"/>
                    <a:pt x="10105" y="0"/>
                    <a:pt x="13753" y="0"/>
                  </a:cubicBezTo>
                  <a:close/>
                </a:path>
              </a:pathLst>
            </a:custGeom>
            <a:solidFill>
              <a:srgbClr val="EFCD5C"/>
            </a:solidFill>
            <a:ln w="19050" cap="sq">
              <a:solidFill>
                <a:srgbClr val="342015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85725"/>
              <a:ext cx="2473053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762552" y="5977896"/>
            <a:ext cx="1804761" cy="126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23"/>
              </a:lnSpc>
              <a:spcBef>
                <a:spcPct val="0"/>
              </a:spcBef>
            </a:pPr>
            <a:r>
              <a:rPr lang="en-US" sz="7429" spc="-148" strike="noStrike" u="none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02.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67313" y="2539209"/>
            <a:ext cx="5945704" cy="210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Inspi</a:t>
            </a: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red by the journey of art from cave paintings to AI-generated works</a:t>
            </a:r>
          </a:p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Aims to connect history and technology through visual storytelling</a:t>
            </a:r>
          </a:p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Created to celebrate how creativity evolves across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67313" y="5794086"/>
            <a:ext cx="5429716" cy="175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</a:t>
            </a: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udents &amp; educators exploring art and history</a:t>
            </a:r>
          </a:p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Digital artists &amp; AI enthusiasts</a:t>
            </a:r>
          </a:p>
          <a:p>
            <a:pPr algn="l" marL="453390" indent="-226695" lvl="1">
              <a:lnSpc>
                <a:spcPts val="28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33" u="none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Creative minds seeking inspiration from past and future 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11102">
            <a:off x="6814285" y="-2129584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3"/>
                </a:lnTo>
                <a:lnTo>
                  <a:pt x="0" y="256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7537">
            <a:off x="14027208" y="429738"/>
            <a:ext cx="1928343" cy="1928343"/>
          </a:xfrm>
          <a:custGeom>
            <a:avLst/>
            <a:gdLst/>
            <a:ahLst/>
            <a:cxnLst/>
            <a:rect r="r" b="b" t="t" l="l"/>
            <a:pathLst>
              <a:path h="1928343" w="1928343">
                <a:moveTo>
                  <a:pt x="0" y="0"/>
                </a:moveTo>
                <a:lnTo>
                  <a:pt x="1928343" y="0"/>
                </a:lnTo>
                <a:lnTo>
                  <a:pt x="1928343" y="1928343"/>
                </a:lnTo>
                <a:lnTo>
                  <a:pt x="0" y="19283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5024" y="895350"/>
            <a:ext cx="10917951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5890" y="3334831"/>
            <a:ext cx="10290255" cy="241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HTML</a:t>
            </a:r>
          </a:p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CSS</a:t>
            </a:r>
          </a:p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  <a:p>
            <a:pPr algn="l" marL="784684" indent="-392342" lvl="1">
              <a:lnSpc>
                <a:spcPts val="49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5890" y="2495394"/>
            <a:ext cx="7193192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2015"/>
                </a:solidFill>
                <a:latin typeface="Shrikhand"/>
                <a:ea typeface="Shrikhand"/>
                <a:cs typeface="Shrikhand"/>
                <a:sym typeface="Shrikhand"/>
              </a:rPr>
              <a:t>Tools &amp; Technology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3844" y="6828541"/>
            <a:ext cx="14115184" cy="180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Smooth animations all around the website</a:t>
            </a:r>
          </a:p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image generation</a:t>
            </a:r>
          </a:p>
          <a:p>
            <a:pPr algn="l" marL="784684" indent="-392342" lvl="1">
              <a:lnSpc>
                <a:spcPts val="49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Captivating UI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9035" y="5989104"/>
            <a:ext cx="7193192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2015"/>
                </a:solidFill>
                <a:latin typeface="Shrikhand"/>
                <a:ea typeface="Shrikhand"/>
                <a:cs typeface="Shrikhand"/>
                <a:sym typeface="Shrikhand"/>
              </a:rPr>
              <a:t>Key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8787" y="3334831"/>
            <a:ext cx="6845117" cy="245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Light/Dark Mode toggle</a:t>
            </a:r>
          </a:p>
          <a:p>
            <a:pPr algn="l" marL="784684" indent="-392342" lvl="1">
              <a:lnSpc>
                <a:spcPts val="4906"/>
              </a:lnSpc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Instagram-like system</a:t>
            </a:r>
          </a:p>
          <a:p>
            <a:pPr algn="l" marL="784684" indent="-392342" lvl="1">
              <a:lnSpc>
                <a:spcPts val="49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34" spc="58">
                <a:solidFill>
                  <a:srgbClr val="3420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3D parallax scrolling animation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9170" y="2495394"/>
            <a:ext cx="7193192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2015"/>
                </a:solidFill>
                <a:latin typeface="Shrikhand"/>
                <a:ea typeface="Shrikhand"/>
                <a:cs typeface="Shrikhand"/>
                <a:sym typeface="Shrikhand"/>
              </a:rPr>
              <a:t>Enhancement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C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2909355"/>
            <a:ext cx="11301259" cy="5678883"/>
          </a:xfrm>
          <a:custGeom>
            <a:avLst/>
            <a:gdLst/>
            <a:ahLst/>
            <a:cxnLst/>
            <a:rect r="r" b="b" t="t" l="l"/>
            <a:pathLst>
              <a:path h="5678883" w="11301259">
                <a:moveTo>
                  <a:pt x="0" y="0"/>
                </a:moveTo>
                <a:lnTo>
                  <a:pt x="11301258" y="0"/>
                </a:lnTo>
                <a:lnTo>
                  <a:pt x="11301258" y="5678882"/>
                </a:lnTo>
                <a:lnTo>
                  <a:pt x="0" y="56788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97280" y="1155589"/>
            <a:ext cx="12493439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WEBSITE 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5362" y="8591482"/>
            <a:ext cx="3817276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Hero Section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2983100" y="3081663"/>
            <a:ext cx="2190468" cy="401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5117842" y="2939176"/>
            <a:ext cx="2902874" cy="166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nav bar to get to specific section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3244521" y="6778252"/>
            <a:ext cx="5899479" cy="3715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341647" y="6290262"/>
            <a:ext cx="2902874" cy="166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Begin the journey of the 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C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2822273"/>
            <a:ext cx="11301259" cy="5693009"/>
          </a:xfrm>
          <a:custGeom>
            <a:avLst/>
            <a:gdLst/>
            <a:ahLst/>
            <a:cxnLst/>
            <a:rect r="r" b="b" t="t" l="l"/>
            <a:pathLst>
              <a:path h="5693009" w="11301259">
                <a:moveTo>
                  <a:pt x="0" y="0"/>
                </a:moveTo>
                <a:lnTo>
                  <a:pt x="11301258" y="0"/>
                </a:lnTo>
                <a:lnTo>
                  <a:pt x="11301258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97280" y="1155589"/>
            <a:ext cx="12493439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WEBSITE 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4628" y="8591482"/>
            <a:ext cx="4498744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Timeine Section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1645671" y="4438409"/>
            <a:ext cx="3440647" cy="1626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5117842" y="2939176"/>
            <a:ext cx="2902874" cy="278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Examine the evolution of artistic concepts across history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C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2633790"/>
            <a:ext cx="11301259" cy="5693009"/>
          </a:xfrm>
          <a:custGeom>
            <a:avLst/>
            <a:gdLst/>
            <a:ahLst/>
            <a:cxnLst/>
            <a:rect r="r" b="b" t="t" l="l"/>
            <a:pathLst>
              <a:path h="5693009" w="11301259">
                <a:moveTo>
                  <a:pt x="0" y="0"/>
                </a:moveTo>
                <a:lnTo>
                  <a:pt x="11301258" y="0"/>
                </a:lnTo>
                <a:lnTo>
                  <a:pt x="11301258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97280" y="1155589"/>
            <a:ext cx="12493439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WEBSITE 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6000" y="8591482"/>
            <a:ext cx="6096000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Art gallery Section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1071588" y="3070118"/>
            <a:ext cx="3919791" cy="85500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4991380" y="2355998"/>
            <a:ext cx="2902874" cy="22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Search and filter arts from different category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1926453" y="4143797"/>
            <a:ext cx="3217327" cy="21334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5143780" y="5903892"/>
            <a:ext cx="2902874" cy="109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Display in grid or tile 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C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970" y="-1356008"/>
            <a:ext cx="3066814" cy="3137406"/>
          </a:xfrm>
          <a:custGeom>
            <a:avLst/>
            <a:gdLst/>
            <a:ahLst/>
            <a:cxnLst/>
            <a:rect r="r" b="b" t="t" l="l"/>
            <a:pathLst>
              <a:path h="3137406" w="3066814">
                <a:moveTo>
                  <a:pt x="0" y="0"/>
                </a:moveTo>
                <a:lnTo>
                  <a:pt x="3066814" y="0"/>
                </a:lnTo>
                <a:lnTo>
                  <a:pt x="3066814" y="3137406"/>
                </a:lnTo>
                <a:lnTo>
                  <a:pt x="0" y="313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1380" y="8931222"/>
            <a:ext cx="4535841" cy="2498836"/>
          </a:xfrm>
          <a:custGeom>
            <a:avLst/>
            <a:gdLst/>
            <a:ahLst/>
            <a:cxnLst/>
            <a:rect r="r" b="b" t="t" l="l"/>
            <a:pathLst>
              <a:path h="2498836" w="4535841">
                <a:moveTo>
                  <a:pt x="0" y="0"/>
                </a:moveTo>
                <a:lnTo>
                  <a:pt x="4535840" y="0"/>
                </a:lnTo>
                <a:lnTo>
                  <a:pt x="4535840" y="2498836"/>
                </a:lnTo>
                <a:lnTo>
                  <a:pt x="0" y="24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970" y="9223735"/>
            <a:ext cx="4656698" cy="593729"/>
          </a:xfrm>
          <a:custGeom>
            <a:avLst/>
            <a:gdLst/>
            <a:ahLst/>
            <a:cxnLst/>
            <a:rect r="r" b="b" t="t" l="l"/>
            <a:pathLst>
              <a:path h="593729" w="4656698">
                <a:moveTo>
                  <a:pt x="0" y="0"/>
                </a:moveTo>
                <a:lnTo>
                  <a:pt x="4656698" y="0"/>
                </a:lnTo>
                <a:lnTo>
                  <a:pt x="4656698" y="593729"/>
                </a:lnTo>
                <a:lnTo>
                  <a:pt x="0" y="593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979" y="9649307"/>
            <a:ext cx="4739669" cy="1352960"/>
          </a:xfrm>
          <a:custGeom>
            <a:avLst/>
            <a:gdLst/>
            <a:ahLst/>
            <a:cxnLst/>
            <a:rect r="r" b="b" t="t" l="l"/>
            <a:pathLst>
              <a:path h="1352960" w="4739669">
                <a:moveTo>
                  <a:pt x="0" y="0"/>
                </a:moveTo>
                <a:lnTo>
                  <a:pt x="4739669" y="0"/>
                </a:lnTo>
                <a:lnTo>
                  <a:pt x="4739669" y="1352960"/>
                </a:lnTo>
                <a:lnTo>
                  <a:pt x="0" y="135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2581" y="-2402193"/>
            <a:ext cx="3450963" cy="3112141"/>
          </a:xfrm>
          <a:custGeom>
            <a:avLst/>
            <a:gdLst/>
            <a:ahLst/>
            <a:cxnLst/>
            <a:rect r="r" b="b" t="t" l="l"/>
            <a:pathLst>
              <a:path h="3112141" w="3450963">
                <a:moveTo>
                  <a:pt x="0" y="0"/>
                </a:moveTo>
                <a:lnTo>
                  <a:pt x="3450963" y="0"/>
                </a:lnTo>
                <a:lnTo>
                  <a:pt x="3450963" y="3112141"/>
                </a:lnTo>
                <a:lnTo>
                  <a:pt x="0" y="31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529" y="-1492397"/>
            <a:ext cx="3365542" cy="2521097"/>
          </a:xfrm>
          <a:custGeom>
            <a:avLst/>
            <a:gdLst/>
            <a:ahLst/>
            <a:cxnLst/>
            <a:rect r="r" b="b" t="t" l="l"/>
            <a:pathLst>
              <a:path h="2521097" w="3365542">
                <a:moveTo>
                  <a:pt x="0" y="0"/>
                </a:moveTo>
                <a:lnTo>
                  <a:pt x="3365542" y="0"/>
                </a:lnTo>
                <a:lnTo>
                  <a:pt x="3365542" y="2521097"/>
                </a:lnTo>
                <a:lnTo>
                  <a:pt x="0" y="252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1588" y="-390906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9478" y="9577039"/>
            <a:ext cx="5354522" cy="1207201"/>
          </a:xfrm>
          <a:custGeom>
            <a:avLst/>
            <a:gdLst/>
            <a:ahLst/>
            <a:cxnLst/>
            <a:rect r="r" b="b" t="t" l="l"/>
            <a:pathLst>
              <a:path h="1207201" w="5354522">
                <a:moveTo>
                  <a:pt x="0" y="0"/>
                </a:moveTo>
                <a:lnTo>
                  <a:pt x="5354522" y="0"/>
                </a:lnTo>
                <a:lnTo>
                  <a:pt x="5354522" y="1207202"/>
                </a:lnTo>
                <a:lnTo>
                  <a:pt x="0" y="120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1102">
            <a:off x="6814285" y="-1920206"/>
            <a:ext cx="4659431" cy="2566923"/>
          </a:xfrm>
          <a:custGeom>
            <a:avLst/>
            <a:gdLst/>
            <a:ahLst/>
            <a:cxnLst/>
            <a:rect r="r" b="b" t="t" l="l"/>
            <a:pathLst>
              <a:path h="2566923" w="4659431">
                <a:moveTo>
                  <a:pt x="0" y="0"/>
                </a:moveTo>
                <a:lnTo>
                  <a:pt x="4659430" y="0"/>
                </a:lnTo>
                <a:lnTo>
                  <a:pt x="4659430" y="2566922"/>
                </a:lnTo>
                <a:lnTo>
                  <a:pt x="0" y="2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996838"/>
            <a:ext cx="2522146" cy="2580201"/>
          </a:xfrm>
          <a:custGeom>
            <a:avLst/>
            <a:gdLst/>
            <a:ahLst/>
            <a:cxnLst/>
            <a:rect r="r" b="b" t="t" l="l"/>
            <a:pathLst>
              <a:path h="2580201" w="2522146">
                <a:moveTo>
                  <a:pt x="0" y="0"/>
                </a:moveTo>
                <a:lnTo>
                  <a:pt x="2522146" y="0"/>
                </a:lnTo>
                <a:lnTo>
                  <a:pt x="2522146" y="2580201"/>
                </a:lnTo>
                <a:lnTo>
                  <a:pt x="0" y="258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2750107"/>
            <a:ext cx="11301259" cy="5536832"/>
          </a:xfrm>
          <a:custGeom>
            <a:avLst/>
            <a:gdLst/>
            <a:ahLst/>
            <a:cxnLst/>
            <a:rect r="r" b="b" t="t" l="l"/>
            <a:pathLst>
              <a:path h="5536832" w="11301259">
                <a:moveTo>
                  <a:pt x="0" y="0"/>
                </a:moveTo>
                <a:lnTo>
                  <a:pt x="11301258" y="0"/>
                </a:lnTo>
                <a:lnTo>
                  <a:pt x="11301258" y="5536832"/>
                </a:lnTo>
                <a:lnTo>
                  <a:pt x="0" y="5536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838" t="0" r="-383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97280" y="1155589"/>
            <a:ext cx="12493439" cy="111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0"/>
              </a:lnSpc>
              <a:spcBef>
                <a:spcPct val="0"/>
              </a:spcBef>
            </a:pPr>
            <a:r>
              <a:rPr lang="en-US" sz="6500" spc="-130">
                <a:solidFill>
                  <a:srgbClr val="342015"/>
                </a:solidFill>
                <a:latin typeface="Hertical Rough"/>
                <a:ea typeface="Hertical Rough"/>
                <a:cs typeface="Hertical Rough"/>
                <a:sym typeface="Hertical Rough"/>
              </a:rPr>
              <a:t>WEBSITE 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4757" y="8591482"/>
            <a:ext cx="4658486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Fashion Section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437" y="3800020"/>
            <a:ext cx="2984844" cy="334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E5A1E"/>
                </a:solidFill>
                <a:latin typeface="Fredoka"/>
                <a:ea typeface="Fredoka"/>
                <a:cs typeface="Fredoka"/>
                <a:sym typeface="Fredoka"/>
              </a:rPr>
              <a:t>A comprehensive overview of fashion trends from the past to the future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DAGqnRgjeDA</dc:identifier>
  <dcterms:modified xsi:type="dcterms:W3CDTF">2011-08-01T06:04:30Z</dcterms:modified>
  <cp:revision>1</cp:revision>
  <dc:title>PictaLens_ACWZ</dc:title>
</cp:coreProperties>
</file>